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2" r:id="rId21"/>
    <p:sldId id="290" r:id="rId22"/>
    <p:sldId id="291" r:id="rId23"/>
    <p:sldId id="292" r:id="rId24"/>
    <p:sldId id="293" r:id="rId25"/>
    <p:sldId id="267" r:id="rId26"/>
    <p:sldId id="294" r:id="rId27"/>
    <p:sldId id="295" r:id="rId28"/>
    <p:sldId id="296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26-May-20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26-May-20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26-May-20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428" y="1278385"/>
            <a:ext cx="5527722" cy="2391792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Први светски рат и </a:t>
            </a:r>
            <a:b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Други светски рат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28.05.2020.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078" y="286561"/>
            <a:ext cx="4500978" cy="1214050"/>
          </a:xfrm>
        </p:spPr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Краљ Петар Први Карађорђевић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0" y="1500611"/>
            <a:ext cx="3914915" cy="4223427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Краљ Петар Први Карађорђевић био је краљ Србије од 1903. до 1921.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Унук је Карађорђа који је био вођа Првог српског устанка.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Краљ Петар Први Карађорђевић био је вођа српске војске у Првом светском рату.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Остао је упамћен у народу као храбар, неустрашив, добар војсковођа и државник.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Добио је назив Петар Велики Ослободилац.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1914E-0B32-445A-91D7-3E7E87EA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91" y="893586"/>
            <a:ext cx="3529097" cy="483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9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62180A-FBD3-4B14-BB36-58F8013A4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1" y="344802"/>
            <a:ext cx="5240864" cy="349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E54E4-5460-4EA2-8FF6-13C2B4B82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69" y="2530817"/>
            <a:ext cx="5222446" cy="392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A8E97-056E-4CAB-82CD-0E7F250985A8}"/>
              </a:ext>
            </a:extLst>
          </p:cNvPr>
          <p:cNvSpPr txBox="1"/>
          <p:nvPr/>
        </p:nvSpPr>
        <p:spPr>
          <a:xfrm>
            <a:off x="4064494" y="4492782"/>
            <a:ext cx="191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Церска битка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фотографије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Србија је међутим после тих победа била нападнута са три стране, и почела је да се повлачи.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Повлачење српске војске предводио је краљ Петар Први Карађорђевић преко Албаније, циљ је била грчка обала Јадрана где су војници требали да се боре на Солунском фронту.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Пут преко Албаније је био тежак, одвијао се током зиме.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Много војника је умрло од глади, хладноће и болести.</a:t>
            </a:r>
          </a:p>
        </p:txBody>
      </p:sp>
    </p:spTree>
    <p:extLst>
      <p:ext uri="{BB962C8B-B14F-4D97-AF65-F5344CB8AC3E}">
        <p14:creationId xmlns:p14="http://schemas.microsoft.com/office/powerpoint/2010/main" val="344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8F514B1-EBD0-48E5-BF7B-951A8869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3" y="320602"/>
            <a:ext cx="5853433" cy="362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E5A01-69DD-40C9-8B65-A3B24242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88" y="2722068"/>
            <a:ext cx="5495925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4F761-EA1F-4FA4-8D67-98505E9C47D0}"/>
              </a:ext>
            </a:extLst>
          </p:cNvPr>
          <p:cNvSpPr txBox="1"/>
          <p:nvPr/>
        </p:nvSpPr>
        <p:spPr>
          <a:xfrm>
            <a:off x="1580804" y="4698506"/>
            <a:ext cx="476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Повлачење Срба преко Албаније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Када су војници коначно стигли доста њих је сахрањено у мору око острва Крф.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То место се назива „плава гробница“.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Када се опоравила, српска војска, придружила се саборцима на Солунском фронту и извојевала победу са савезницима у Првом светском рату.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Непријатељи су били потпуно поражени, а Србија је била поново слободна држава.</a:t>
            </a:r>
          </a:p>
        </p:txBody>
      </p:sp>
    </p:spTree>
    <p:extLst>
      <p:ext uri="{BB962C8B-B14F-4D97-AF65-F5344CB8AC3E}">
        <p14:creationId xmlns:p14="http://schemas.microsoft.com/office/powerpoint/2010/main" val="24396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Након Првог светског рата у свету је завладао мир.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Било је потребно доста година да све дође на своје, и да се људи и државе опораве.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Доста жртава је изнео Први светски рат, те су се људи ужасавали могућности Другог светског рата.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Опасност је била још већа јер је оружје знатно напредовало, и било је далеко више разарајуће него оружје из Првог светског рата.</a:t>
            </a:r>
          </a:p>
        </p:txBody>
      </p:sp>
    </p:spTree>
    <p:extLst>
      <p:ext uri="{BB962C8B-B14F-4D97-AF65-F5344CB8AC3E}">
        <p14:creationId xmlns:p14="http://schemas.microsoft.com/office/powerpoint/2010/main" val="5271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Други светски рат био је највећи оружани сукоб у историји ратовања.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Трајао је шест година, од 1939. године до 1941.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њему су учествовале две групе земаља.</a:t>
            </a:r>
          </a:p>
          <a:p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Немачка, Италија и Јапан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склопиле су савез са циљем да владају светом.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Супротставли су им се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Велика Британија, Совјетски савез и Сједињене Америчке Државе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 Њима се прикључио велики број мањих држава међу којима је била и Југославија у чијем саставу је била Србија након Првог светског рата.</a:t>
            </a:r>
          </a:p>
        </p:txBody>
      </p:sp>
    </p:spTree>
    <p:extLst>
      <p:ext uri="{BB962C8B-B14F-4D97-AF65-F5344CB8AC3E}">
        <p14:creationId xmlns:p14="http://schemas.microsoft.com/office/powerpoint/2010/main" val="1227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Рат на простору Краљевине Југославије трајао је четири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то време наш је народ водио много битака.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Беогад је био под Немачком влашћу три и по године, ослобођен је 20. октобра 1944.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 пролећа 1945. године ослобођени су и остали делови Југославије. </a:t>
            </a:r>
          </a:p>
        </p:txBody>
      </p:sp>
    </p:spTree>
    <p:extLst>
      <p:ext uri="{BB962C8B-B14F-4D97-AF65-F5344CB8AC3E}">
        <p14:creationId xmlns:p14="http://schemas.microsoft.com/office/powerpoint/2010/main" val="7839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Војници који су се борили за ослобођење Србије називали су се Партизани.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Грб Партизана био је црвена петокрака звезда.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Вођа Партизана био је Јосип Броз Тито, који је после рата постао председник Републике Југославије.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Након Другог светског рата Југославија постаје република а на челу репубилке је председник.</a:t>
            </a:r>
          </a:p>
        </p:txBody>
      </p:sp>
    </p:spTree>
    <p:extLst>
      <p:ext uri="{BB962C8B-B14F-4D97-AF65-F5344CB8AC3E}">
        <p14:creationId xmlns:p14="http://schemas.microsoft.com/office/powerpoint/2010/main" val="41790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9185" y="168675"/>
            <a:ext cx="4350167" cy="893685"/>
          </a:xfrm>
        </p:spPr>
        <p:txBody>
          <a:bodyPr/>
          <a:lstStyle/>
          <a:p>
            <a:r>
              <a:rPr lang="sr-Cyrl-RS" dirty="0"/>
              <a:t>ПАРТИЗАНИ</a:t>
            </a:r>
            <a:endParaRPr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A812AF5-1D35-479F-A021-82CC367E2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" y="1478708"/>
            <a:ext cx="4010317" cy="268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D9095-3B0E-4E37-AEEC-71D93972E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5338403" y="390988"/>
            <a:ext cx="4533568" cy="369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9A42-C6AB-4905-AC42-5F6BD842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89" y="4241492"/>
            <a:ext cx="3810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4D0BF9-B945-460F-A579-93F62D7E176C}"/>
              </a:ext>
            </a:extLst>
          </p:cNvPr>
          <p:cNvSpPr txBox="1"/>
          <p:nvPr/>
        </p:nvSpPr>
        <p:spPr>
          <a:xfrm>
            <a:off x="2219417" y="4776186"/>
            <a:ext cx="387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Међу Партизанима подједнако су се налазили и мушкарци и жене.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се дешавало са Србијом...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Након што је Србија постала самостална држава мир је завладао.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Међутим, тај мир није дуго трајао јер су немири кренули у другим државама и у том таласу нашла се и Србија која је опет бранила своје територије.</a:t>
            </a:r>
          </a:p>
          <a:p>
            <a:pPr marL="0" indent="0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2" y="147303"/>
            <a:ext cx="5181598" cy="743533"/>
          </a:xfrm>
        </p:spPr>
        <p:txBody>
          <a:bodyPr>
            <a:norm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Јосип Броз Тито са супругом Јованком Броз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913" y="1260483"/>
            <a:ext cx="3840480" cy="2168517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Јосип Броз Тито је био председник Југославије све до 1980.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Заједно са својом супругом представљао је нашу државу на најлепши начин у читавом свету.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Главни град Југославије остао је Београд.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50A08-AB37-445C-BB97-539CDF65D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17" y="890836"/>
            <a:ext cx="3171686" cy="476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E9AD0-2ED9-4563-A1D6-2C456584A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41" y="3588611"/>
            <a:ext cx="3671052" cy="244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Немачка, Италија и Јапан били су поражени.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овом рату настрадало је преко 60 милиона људи.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Порушени су многи градови.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Рат је нанео велике патње и разарања у свим зараћеним државама.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Други светски рат је после шест година завршен 1945.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Крај Другог светског рата се у Европи слави као Дан победе и обележава се 9. маја.</a:t>
            </a:r>
          </a:p>
        </p:txBody>
      </p:sp>
    </p:spTree>
    <p:extLst>
      <p:ext uri="{BB962C8B-B14F-4D97-AF65-F5344CB8AC3E}">
        <p14:creationId xmlns:p14="http://schemas.microsoft.com/office/powerpoint/2010/main" val="12836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ДРУГИ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другом светском рату коришћени су хеликоптери и авиони помоћу којих је вршено бомбардовање што је разарало градове и односило многе жртве.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Прављени су логори у којима су мучени и убијани људи.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Први пут је бачена атомска бомба.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Људи су убијани због своје националности и вероисповести.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Битке су вођене на копну, у ваздуху и на води.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7FCEC14-BDD3-4A16-9A55-212807DD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7" y="430011"/>
            <a:ext cx="4208649" cy="502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6EA1E-F5DC-4782-A189-D0C734448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22" y="439092"/>
            <a:ext cx="4208649" cy="50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719D2-5EF2-4F4F-B907-0EAED5FB67D5}"/>
              </a:ext>
            </a:extLst>
          </p:cNvPr>
          <p:cNvSpPr txBox="1"/>
          <p:nvPr/>
        </p:nvSpPr>
        <p:spPr>
          <a:xfrm>
            <a:off x="1193412" y="5734974"/>
            <a:ext cx="372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Експлозија прве атомске бомбе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EA79D-09A1-4A3C-8B72-DCEEFE2D0F8F}"/>
              </a:ext>
            </a:extLst>
          </p:cNvPr>
          <p:cNvSpPr txBox="1"/>
          <p:nvPr/>
        </p:nvSpPr>
        <p:spPr>
          <a:xfrm>
            <a:off x="7412854" y="5637320"/>
            <a:ext cx="291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Слике из рата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E719D2-5EF2-4F4F-B907-0EAED5FB67D5}"/>
              </a:ext>
            </a:extLst>
          </p:cNvPr>
          <p:cNvSpPr txBox="1"/>
          <p:nvPr/>
        </p:nvSpPr>
        <p:spPr>
          <a:xfrm>
            <a:off x="1220045" y="5877017"/>
            <a:ext cx="506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Разрушени Лондон после бомбардовања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4E88ED-8DD6-48BC-99D0-617506E4D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32" y="332841"/>
            <a:ext cx="6838536" cy="554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0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Разарање Београда у бомбардовању 1941. године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5ACEC0-0488-412F-B9C9-F2E70A91890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b="93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569D38-3EC8-497C-952B-3D401BA050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E719D2-5EF2-4F4F-B907-0EAED5FB67D5}"/>
              </a:ext>
            </a:extLst>
          </p:cNvPr>
          <p:cNvSpPr txBox="1"/>
          <p:nvPr/>
        </p:nvSpPr>
        <p:spPr>
          <a:xfrm>
            <a:off x="1326577" y="5772300"/>
            <a:ext cx="506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Препознајете ли грађевину са слике?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86D22-C670-433E-946F-474E5F105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2" y="1042219"/>
            <a:ext cx="7603315" cy="40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6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СВЕТСКИ РАТОВИ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наук је будућим генерацијама да се ужаси ратова никад не понове.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више никад не дође до светског рата.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се све решава мирним путем.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Губици(живота) из ратова се не могу надоместити. 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Крај четвртог разреда...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Драги ученици,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ово је уједно био наш последњи час на даљину и последњи заједнички час из предмета ПРИРОДА И ДРУШТВО.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Хвала на заједничком учењу и држењу.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Забележен је сваки ваш труд, воља и жеља за радом.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Припремили смо вас за даље учење и дали вам основе за предмете које ћете добити у старијим разредима као што су Биологија, Географија, Историја.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Запамтите, ви сте генерација која може много тога да пружи и промени доста тога и учини овај свет бољим местом само малим радом на себи.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Ми верујемо у вас.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СРЕЋНО! :)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Домаћи задатак: Наставите вредно да учите и радите у старијим разредима.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Шта је светски рат?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Вероватно вас буни Први и Други српски устанак и Први и Други светски рат, слично на први поглед али разлика је огромна.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Разлика је у кључној речи која мења значење.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Устанци су били СРПСКИ – што значи да се Србија самостално борила против Турске за своје ослобођење.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Ратови су били СВЕТСКИ- што значи да је велики број држава света био укључен у рат. Државе су биле подељене у две групе. У тим ратовима Србија је припадала једној групи.</a:t>
            </a:r>
          </a:p>
        </p:txBody>
      </p:sp>
    </p:spTree>
    <p:extLst>
      <p:ext uri="{BB962C8B-B14F-4D97-AF65-F5344CB8AC3E}">
        <p14:creationId xmlns:p14="http://schemas.microsoft.com/office/powerpoint/2010/main" val="27392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Зашто долази до светског рата?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Разлог је један једини, а то је политичко уређење државе.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Под тим политичким уређењем увек се крије мотив проширења територија, религијско опредељење, финансије, моћ...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Наша историја памти два светска рата о којима ћемо данас причати.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Први светски рат био је оружани сукоб двеју група моћних и великих држава које су се бориле за водећу улогу у свету.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Почео је 1914. године а завршио се 1918. године.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 групе имале су савезнике.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Како се Србија нашла у Првом светском рату?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Аустроугарска царевина била је моћна и велика држава Европе.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Под њеном влашћу били су делови Балканског полуострва, али је она желела још више да се прошири.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путу њених освајања стајала је Србија, зато је одлучила да је освоји.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Суседна Босна била је под влашћу Аустроугарске царевине.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Повод за напад на Србију био је Сарајевски атентат.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Сарајевски атентат десио се у Сарајеву.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28. јуна 1914. године Гаврило Принцип је убио Аустроугарског престолонаследника Франца Фердинанда јер је Босна била под његовом влашћу.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Аустроугарска је оптужила Србију за организацију атентата и објавила јој рат.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Тако се Србија нашла у Првом светском рату.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*атентат – убиство високог државника (политичара или престолонаследника)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F36A7B-CC48-4AF3-9AE1-D46A07402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3" y="1091953"/>
            <a:ext cx="4394750" cy="413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8F8C4-52AF-4D04-865E-460F06D8E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2124"/>
            <a:ext cx="5264458" cy="345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BFC57-04B4-42CB-ABE8-A2987E5D2352}"/>
              </a:ext>
            </a:extLst>
          </p:cNvPr>
          <p:cNvSpPr txBox="1"/>
          <p:nvPr/>
        </p:nvSpPr>
        <p:spPr>
          <a:xfrm>
            <a:off x="523674" y="5335479"/>
            <a:ext cx="439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Гаврило Принцип је младић који је био члан организације Млада Босна које се залагала за ослобођење од Аустроугарске власти.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648C8-A6B8-4348-9A8C-4B3D40851B41}"/>
              </a:ext>
            </a:extLst>
          </p:cNvPr>
          <p:cNvSpPr txBox="1"/>
          <p:nvPr/>
        </p:nvSpPr>
        <p:spPr>
          <a:xfrm>
            <a:off x="7004482" y="5150813"/>
            <a:ext cx="448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Хапшење Гаврила Принципа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Аустроугарска војска је напала Србију у августу 1914. године.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Српску војску предводио је краљ Петар Први Карађођевић.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Одиграле су се многе битке у којима је Србија извојевала победу.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Битке у којима је Србија однела победу јесу: Церска и Колубарска битка.</a:t>
            </a:r>
          </a:p>
        </p:txBody>
      </p:sp>
    </p:spTree>
    <p:extLst>
      <p:ext uri="{BB962C8B-B14F-4D97-AF65-F5344CB8AC3E}">
        <p14:creationId xmlns:p14="http://schemas.microsoft.com/office/powerpoint/2010/main" val="2254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137</TotalTime>
  <Words>1320</Words>
  <Application>Microsoft Office PowerPoint</Application>
  <PresentationFormat>Widescreen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Segoe Print</vt:lpstr>
      <vt:lpstr>Nature Illustration 16x9</vt:lpstr>
      <vt:lpstr>Први светски рат и  Други светски рат</vt:lpstr>
      <vt:lpstr>Шта се дешавало са Србијом...</vt:lpstr>
      <vt:lpstr>Светски рат</vt:lpstr>
      <vt:lpstr>Светски рат</vt:lpstr>
      <vt:lpstr>ПРВИ СВЕТСКИ РАТ</vt:lpstr>
      <vt:lpstr>ПРВИ СВЕТСКИ РАТ</vt:lpstr>
      <vt:lpstr>ПРВИ СВЕТСКИ РАТ</vt:lpstr>
      <vt:lpstr>PowerPoint Presentation</vt:lpstr>
      <vt:lpstr>ПРВИ СВЕТСКИ РАТ</vt:lpstr>
      <vt:lpstr>Краљ Петар Први Карађорђевић</vt:lpstr>
      <vt:lpstr>PowerPoint Presentation</vt:lpstr>
      <vt:lpstr>ПРВИ СВЕТСКИ РАТ</vt:lpstr>
      <vt:lpstr>PowerPoint Presentation</vt:lpstr>
      <vt:lpstr>ПРВИ СВЕТСКИ РАТ</vt:lpstr>
      <vt:lpstr>ДРУГИ СВЕТСКИ РАТ</vt:lpstr>
      <vt:lpstr>ДРУГИ СВЕТСКИ РАТ</vt:lpstr>
      <vt:lpstr>ДРУГИ СВЕТСКИ РАТ</vt:lpstr>
      <vt:lpstr>ДРУГИ СВЕТСКИ РАТ</vt:lpstr>
      <vt:lpstr>ПАРТИЗАНИ</vt:lpstr>
      <vt:lpstr>Јосип Броз Тито са супругом Јованком Броз</vt:lpstr>
      <vt:lpstr>ДРУГИ СВЕТСКИ РАТ</vt:lpstr>
      <vt:lpstr>ДРУГИ СВЕТСКИ РАТ</vt:lpstr>
      <vt:lpstr>PowerPoint Presentation</vt:lpstr>
      <vt:lpstr>PowerPoint Presentation</vt:lpstr>
      <vt:lpstr>Разарање Београда у бомбардовању 1941. године</vt:lpstr>
      <vt:lpstr>PowerPoint Presentation</vt:lpstr>
      <vt:lpstr>СВЕТСКИ РАТОВИ</vt:lpstr>
      <vt:lpstr>Крај четвртог разреда...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светски рат и  Други светски рат</dc:title>
  <dc:creator>Irena</dc:creator>
  <cp:lastModifiedBy>Irena</cp:lastModifiedBy>
  <cp:revision>14</cp:revision>
  <dcterms:created xsi:type="dcterms:W3CDTF">2020-05-26T17:11:18Z</dcterms:created>
  <dcterms:modified xsi:type="dcterms:W3CDTF">2020-05-26T19:46:12Z</dcterms:modified>
</cp:coreProperties>
</file>